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
  </p:notesMasterIdLst>
  <p:sldIdLst>
    <p:sldId id="735"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CCFF"/>
    <a:srgbClr val="000000"/>
    <a:srgbClr val="66FFFF"/>
    <a:srgbClr val="A4FEC6"/>
    <a:srgbClr val="1DCAD3"/>
    <a:srgbClr val="FF4B33"/>
    <a:srgbClr val="F6FAF4"/>
    <a:srgbClr val="E8F3E1"/>
    <a:srgbClr val="FFFF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61" autoAdjust="0"/>
    <p:restoredTop sz="86375" autoAdjust="0"/>
  </p:normalViewPr>
  <p:slideViewPr>
    <p:cSldViewPr snapToGrid="0">
      <p:cViewPr varScale="1">
        <p:scale>
          <a:sx n="63" d="100"/>
          <a:sy n="63" d="100"/>
        </p:scale>
        <p:origin x="1384" y="48"/>
      </p:cViewPr>
      <p:guideLst>
        <p:guide orient="horz" pos="2160"/>
        <p:guide pos="2880"/>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100" d="100"/>
        <a:sy n="100" d="100"/>
      </p:scale>
      <p:origin x="0" y="0"/>
    </p:cViewPr>
  </p:sorterViewPr>
  <p:notesViewPr>
    <p:cSldViewPr snapToGrid="0" showGuides="1">
      <p:cViewPr varScale="1">
        <p:scale>
          <a:sx n="48" d="100"/>
          <a:sy n="48" d="100"/>
        </p:scale>
        <p:origin x="2468" y="48"/>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8475"/>
          </a:xfrm>
          <a:prstGeom prst="rect">
            <a:avLst/>
          </a:prstGeom>
        </p:spPr>
        <p:txBody>
          <a:bodyPr vert="horz" lIns="91430" tIns="45715" rIns="91430"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30" tIns="45715" rIns="91430" bIns="45715" rtlCol="0"/>
          <a:lstStyle>
            <a:lvl1pPr algn="r">
              <a:defRPr sz="1200"/>
            </a:lvl1pPr>
          </a:lstStyle>
          <a:p>
            <a:fld id="{5A2D78C6-4CFC-478C-A9E5-EAF9EC7DEBDF}" type="datetimeFigureOut">
              <a:rPr kumimoji="1" lang="ja-JP" altLang="en-US" smtClean="0"/>
              <a:t>2024/10/29</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30" tIns="45715" rIns="91430" bIns="45715" rtlCol="0" anchor="ctr"/>
          <a:lstStyle/>
          <a:p>
            <a:endParaRPr lang="ja-JP" altLang="en-US"/>
          </a:p>
        </p:txBody>
      </p:sp>
      <p:sp>
        <p:nvSpPr>
          <p:cNvPr id="5" name="ノート プレースホルダー 4"/>
          <p:cNvSpPr>
            <a:spLocks noGrp="1"/>
          </p:cNvSpPr>
          <p:nvPr>
            <p:ph type="body" sz="quarter" idx="3"/>
          </p:nvPr>
        </p:nvSpPr>
        <p:spPr>
          <a:xfrm>
            <a:off x="681039" y="4783139"/>
            <a:ext cx="5445125" cy="3913187"/>
          </a:xfrm>
          <a:prstGeom prst="rect">
            <a:avLst/>
          </a:prstGeom>
        </p:spPr>
        <p:txBody>
          <a:bodyPr vert="horz" lIns="91430" tIns="45715" rIns="91430"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0" tIns="45715" rIns="91430"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4"/>
            <a:ext cx="2949575" cy="498475"/>
          </a:xfrm>
          <a:prstGeom prst="rect">
            <a:avLst/>
          </a:prstGeom>
        </p:spPr>
        <p:txBody>
          <a:bodyPr vert="horz" lIns="91430" tIns="45715" rIns="91430" bIns="45715" rtlCol="0" anchor="b"/>
          <a:lstStyle>
            <a:lvl1pPr algn="r">
              <a:defRPr sz="1200"/>
            </a:lvl1pPr>
          </a:lstStyle>
          <a:p>
            <a:fld id="{F3700423-B691-4E1D-8243-8AF21F342434}" type="slidenum">
              <a:rPr kumimoji="1" lang="ja-JP" altLang="en-US" smtClean="0"/>
              <a:t>‹#›</a:t>
            </a:fld>
            <a:endParaRPr kumimoji="1" lang="ja-JP" altLang="en-US"/>
          </a:p>
        </p:txBody>
      </p:sp>
    </p:spTree>
    <p:extLst>
      <p:ext uri="{BB962C8B-B14F-4D97-AF65-F5344CB8AC3E}">
        <p14:creationId xmlns:p14="http://schemas.microsoft.com/office/powerpoint/2010/main" val="28309246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06348">
              <a:defRPr/>
            </a:pPr>
            <a:endParaRPr kumimoji="1" lang="ja-JP" altLang="en-US" dirty="0"/>
          </a:p>
        </p:txBody>
      </p:sp>
      <p:sp>
        <p:nvSpPr>
          <p:cNvPr id="4" name="スライド番号プレースホルダー 3"/>
          <p:cNvSpPr>
            <a:spLocks noGrp="1"/>
          </p:cNvSpPr>
          <p:nvPr>
            <p:ph type="sldNum" sz="quarter" idx="10"/>
          </p:nvPr>
        </p:nvSpPr>
        <p:spPr/>
        <p:txBody>
          <a:bodyPr/>
          <a:lstStyle/>
          <a:p>
            <a:pPr defTabSz="906348">
              <a:defRPr/>
            </a:pPr>
            <a:fld id="{F3700423-B691-4E1D-8243-8AF21F342434}" type="slidenum">
              <a:rPr lang="ja-JP" altLang="en-US">
                <a:solidFill>
                  <a:prstClr val="black"/>
                </a:solidFill>
                <a:latin typeface="游ゴシック" panose="020F0502020204030204"/>
                <a:ea typeface="游ゴシック" panose="020B0400000000000000" pitchFamily="50" charset="-128"/>
              </a:rPr>
              <a:pPr defTabSz="906348">
                <a:defRPr/>
              </a:pPr>
              <a:t>1</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643042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52DE3BA-09BB-4FD8-B439-19DBAD221BF5}" type="datetime1">
              <a:rPr kumimoji="1" lang="ja-JP" altLang="en-US" smtClean="0"/>
              <a:t>2024/10/29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40F03B-1E55-4562-957C-64A88D141690}" type="slidenum">
              <a:rPr kumimoji="1" lang="ja-JP" altLang="en-US" smtClean="0"/>
              <a:t>‹#›</a:t>
            </a:fld>
            <a:endParaRPr kumimoji="1" lang="ja-JP" altLang="en-US"/>
          </a:p>
        </p:txBody>
      </p:sp>
    </p:spTree>
    <p:extLst>
      <p:ext uri="{BB962C8B-B14F-4D97-AF65-F5344CB8AC3E}">
        <p14:creationId xmlns:p14="http://schemas.microsoft.com/office/powerpoint/2010/main" val="1033924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D89BFA8-A2A6-4453-BA90-CE84C36A85BD}" type="datetime1">
              <a:rPr kumimoji="1" lang="ja-JP" altLang="en-US" smtClean="0"/>
              <a:t>2024/10/29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40F03B-1E55-4562-957C-64A88D141690}" type="slidenum">
              <a:rPr kumimoji="1" lang="ja-JP" altLang="en-US" smtClean="0"/>
              <a:t>‹#›</a:t>
            </a:fld>
            <a:endParaRPr kumimoji="1" lang="ja-JP" altLang="en-US"/>
          </a:p>
        </p:txBody>
      </p:sp>
    </p:spTree>
    <p:extLst>
      <p:ext uri="{BB962C8B-B14F-4D97-AF65-F5344CB8AC3E}">
        <p14:creationId xmlns:p14="http://schemas.microsoft.com/office/powerpoint/2010/main" val="3168434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4FE081B-08EE-4EA5-A329-8E14E0FB998A}" type="datetime1">
              <a:rPr kumimoji="1" lang="ja-JP" altLang="en-US" smtClean="0"/>
              <a:t>2024/10/29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40F03B-1E55-4562-957C-64A88D141690}" type="slidenum">
              <a:rPr kumimoji="1" lang="ja-JP" altLang="en-US" smtClean="0"/>
              <a:t>‹#›</a:t>
            </a:fld>
            <a:endParaRPr kumimoji="1" lang="ja-JP" altLang="en-US"/>
          </a:p>
        </p:txBody>
      </p:sp>
    </p:spTree>
    <p:extLst>
      <p:ext uri="{BB962C8B-B14F-4D97-AF65-F5344CB8AC3E}">
        <p14:creationId xmlns:p14="http://schemas.microsoft.com/office/powerpoint/2010/main" val="29632983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ユーザー設定レイアウト">
    <p:spTree>
      <p:nvGrpSpPr>
        <p:cNvPr id="1" name=""/>
        <p:cNvGrpSpPr/>
        <p:nvPr/>
      </p:nvGrpSpPr>
      <p:grpSpPr>
        <a:xfrm>
          <a:off x="0" y="0"/>
          <a:ext cx="0" cy="0"/>
          <a:chOff x="0" y="0"/>
          <a:chExt cx="0" cy="0"/>
        </a:xfrm>
      </p:grpSpPr>
      <p:pic>
        <p:nvPicPr>
          <p:cNvPr id="9" name="図 8"/>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26920" y="5690586"/>
            <a:ext cx="9090160" cy="1149658"/>
          </a:xfrm>
          <a:prstGeom prst="rect">
            <a:avLst/>
          </a:prstGeom>
        </p:spPr>
      </p:pic>
      <p:sp>
        <p:nvSpPr>
          <p:cNvPr id="3" name="日付プレースホルダー 2"/>
          <p:cNvSpPr>
            <a:spLocks noGrp="1"/>
          </p:cNvSpPr>
          <p:nvPr>
            <p:ph type="dt" sz="half" idx="10"/>
          </p:nvPr>
        </p:nvSpPr>
        <p:spPr/>
        <p:txBody>
          <a:bodyPr/>
          <a:lstStyle/>
          <a:p>
            <a:fld id="{157E87A7-09B1-4543-849C-505504B586D3}" type="datetime1">
              <a:rPr kumimoji="1" lang="ja-JP" altLang="en-US" smtClean="0"/>
              <a:t>2024/10/29</a:t>
            </a:fld>
            <a:endParaRPr kumimoji="1" lang="ja-JP" altLang="en-US" dirty="0"/>
          </a:p>
        </p:txBody>
      </p:sp>
      <p:pic>
        <p:nvPicPr>
          <p:cNvPr id="10" name="図 9"/>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12852" y="20272"/>
            <a:ext cx="9090160" cy="1074198"/>
          </a:xfrm>
          <a:prstGeom prst="rect">
            <a:avLst/>
          </a:prstGeom>
        </p:spPr>
      </p:pic>
      <p:sp>
        <p:nvSpPr>
          <p:cNvPr id="4" name="フッター プレースホルダー 3"/>
          <p:cNvSpPr>
            <a:spLocks noGrp="1"/>
          </p:cNvSpPr>
          <p:nvPr>
            <p:ph type="ftr" sz="quarter" idx="11"/>
          </p:nvPr>
        </p:nvSpPr>
        <p:spPr/>
        <p:txBody>
          <a:bodyPr/>
          <a:lstStyle/>
          <a:p>
            <a:endParaRPr kumimoji="1" lang="ja-JP" altLang="en-US" dirty="0"/>
          </a:p>
        </p:txBody>
      </p:sp>
      <p:sp>
        <p:nvSpPr>
          <p:cNvPr id="6" name="Slide Number Placeholder 5"/>
          <p:cNvSpPr txBox="1">
            <a:spLocks/>
          </p:cNvSpPr>
          <p:nvPr userDrawn="1"/>
        </p:nvSpPr>
        <p:spPr>
          <a:xfrm>
            <a:off x="8688482" y="6462941"/>
            <a:ext cx="400032" cy="258536"/>
          </a:xfrm>
          <a:prstGeom prst="rect">
            <a:avLst/>
          </a:prstGeom>
        </p:spPr>
        <p:txBody>
          <a:bodyPr vert="horz" lIns="84406" tIns="42203" rIns="84406" bIns="42203" rtlCol="0" anchor="ctr"/>
          <a:lstStyle>
            <a:defPPr>
              <a:defRPr lang="ja-JP"/>
            </a:defPPr>
            <a:lvl1pPr marL="0" algn="r" defTabSz="914400" rtl="0" eaLnBrk="1" latinLnBrk="0" hangingPunct="1">
              <a:defRPr kumimoji="1" sz="1600" b="1" kern="1200">
                <a:solidFill>
                  <a:schemeClr val="bg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231C1AF-E080-49AF-82AD-AD5EBE494B1D}" type="slidenum">
              <a:rPr lang="ja-JP" altLang="en-US" sz="1477" smtClean="0">
                <a:solidFill>
                  <a:schemeClr val="accent1"/>
                </a:solidFill>
              </a:rPr>
              <a:pPr/>
              <a:t>‹#›</a:t>
            </a:fld>
            <a:endParaRPr lang="ja-JP" altLang="en-US" sz="1477" dirty="0">
              <a:solidFill>
                <a:schemeClr val="accent1"/>
              </a:solidFill>
            </a:endParaRPr>
          </a:p>
        </p:txBody>
      </p:sp>
      <p:sp>
        <p:nvSpPr>
          <p:cNvPr id="7" name="Title 1"/>
          <p:cNvSpPr>
            <a:spLocks noGrp="1"/>
          </p:cNvSpPr>
          <p:nvPr>
            <p:ph type="title"/>
          </p:nvPr>
        </p:nvSpPr>
        <p:spPr>
          <a:xfrm>
            <a:off x="742012" y="158044"/>
            <a:ext cx="8401988" cy="736966"/>
          </a:xfrm>
        </p:spPr>
        <p:txBody>
          <a:bodyPr>
            <a:noAutofit/>
          </a:bodyPr>
          <a:lstStyle>
            <a:lvl1pPr>
              <a:defRPr sz="2585" b="1">
                <a:solidFill>
                  <a:schemeClr val="accent1"/>
                </a:solidFill>
              </a:defRPr>
            </a:lvl1pPr>
          </a:lstStyle>
          <a:p>
            <a:r>
              <a:rPr lang="ja-JP" altLang="en-US" dirty="0"/>
              <a:t>マスター タイトルの書式設定</a:t>
            </a:r>
            <a:endParaRPr lang="en-US" dirty="0"/>
          </a:p>
        </p:txBody>
      </p:sp>
      <p:sp>
        <p:nvSpPr>
          <p:cNvPr id="8" name="Content Placeholder 2"/>
          <p:cNvSpPr>
            <a:spLocks noGrp="1"/>
          </p:cNvSpPr>
          <p:nvPr>
            <p:ph idx="1"/>
          </p:nvPr>
        </p:nvSpPr>
        <p:spPr>
          <a:xfrm>
            <a:off x="172090" y="983848"/>
            <a:ext cx="8858549" cy="5161771"/>
          </a:xfrm>
        </p:spPr>
        <p:txBody>
          <a:bodyPr>
            <a:normAutofit/>
          </a:bodyPr>
          <a:lstStyle>
            <a:lvl1pPr>
              <a:defRPr sz="1846">
                <a:solidFill>
                  <a:schemeClr val="accent1"/>
                </a:solidFill>
              </a:defRPr>
            </a:lvl1pPr>
            <a:lvl2pPr>
              <a:defRPr sz="1662">
                <a:solidFill>
                  <a:schemeClr val="accent1"/>
                </a:solidFill>
              </a:defRPr>
            </a:lvl2pPr>
            <a:lvl3pPr>
              <a:defRPr sz="1477">
                <a:solidFill>
                  <a:schemeClr val="accent1"/>
                </a:solidFill>
              </a:defRPr>
            </a:lvl3pPr>
            <a:lvl4pPr>
              <a:defRPr sz="1292">
                <a:solidFill>
                  <a:schemeClr val="accent1"/>
                </a:solidFill>
              </a:defRPr>
            </a:lvl4pPr>
            <a:lvl5pPr>
              <a:defRPr sz="1292">
                <a:solidFill>
                  <a:schemeClr val="accent1"/>
                </a:solidFill>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pic>
        <p:nvPicPr>
          <p:cNvPr id="12" name="図 11">
            <a:extLst>
              <a:ext uri="{FF2B5EF4-FFF2-40B4-BE49-F238E27FC236}">
                <a16:creationId xmlns:a16="http://schemas.microsoft.com/office/drawing/2014/main" id="{6CE4A412-3BA2-4A92-A715-C4F03991EB72}"/>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2852" y="50201"/>
            <a:ext cx="792273" cy="814880"/>
          </a:xfrm>
          <a:prstGeom prst="rect">
            <a:avLst/>
          </a:prstGeom>
        </p:spPr>
      </p:pic>
    </p:spTree>
    <p:extLst>
      <p:ext uri="{BB962C8B-B14F-4D97-AF65-F5344CB8AC3E}">
        <p14:creationId xmlns:p14="http://schemas.microsoft.com/office/powerpoint/2010/main" val="7433194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ユーザー設定レイアウト">
    <p:spTree>
      <p:nvGrpSpPr>
        <p:cNvPr id="1" name=""/>
        <p:cNvGrpSpPr/>
        <p:nvPr/>
      </p:nvGrpSpPr>
      <p:grpSpPr>
        <a:xfrm>
          <a:off x="0" y="0"/>
          <a:ext cx="0" cy="0"/>
          <a:chOff x="0" y="0"/>
          <a:chExt cx="0" cy="0"/>
        </a:xfrm>
      </p:grpSpPr>
      <p:pic>
        <p:nvPicPr>
          <p:cNvPr id="9" name="図 8"/>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26920" y="5690586"/>
            <a:ext cx="9090160" cy="1149658"/>
          </a:xfrm>
          <a:prstGeom prst="rect">
            <a:avLst/>
          </a:prstGeom>
        </p:spPr>
      </p:pic>
      <p:sp>
        <p:nvSpPr>
          <p:cNvPr id="3" name="日付プレースホルダー 2"/>
          <p:cNvSpPr>
            <a:spLocks noGrp="1"/>
          </p:cNvSpPr>
          <p:nvPr>
            <p:ph type="dt" sz="half" idx="10"/>
          </p:nvPr>
        </p:nvSpPr>
        <p:spPr/>
        <p:txBody>
          <a:bodyPr/>
          <a:lstStyle/>
          <a:p>
            <a:fld id="{157E87A7-09B1-4543-849C-505504B586D3}" type="datetime1">
              <a:rPr kumimoji="1" lang="ja-JP" altLang="en-US" smtClean="0"/>
              <a:t>2024/10/29</a:t>
            </a:fld>
            <a:endParaRPr kumimoji="1" lang="ja-JP" altLang="en-US" dirty="0"/>
          </a:p>
        </p:txBody>
      </p:sp>
      <p:pic>
        <p:nvPicPr>
          <p:cNvPr id="10" name="図 9"/>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12852" y="20272"/>
            <a:ext cx="9090160" cy="1074198"/>
          </a:xfrm>
          <a:prstGeom prst="rect">
            <a:avLst/>
          </a:prstGeom>
        </p:spPr>
      </p:pic>
      <p:sp>
        <p:nvSpPr>
          <p:cNvPr id="4" name="フッター プレースホルダー 3"/>
          <p:cNvSpPr>
            <a:spLocks noGrp="1"/>
          </p:cNvSpPr>
          <p:nvPr>
            <p:ph type="ftr" sz="quarter" idx="11"/>
          </p:nvPr>
        </p:nvSpPr>
        <p:spPr/>
        <p:txBody>
          <a:bodyPr/>
          <a:lstStyle/>
          <a:p>
            <a:endParaRPr kumimoji="1" lang="ja-JP" altLang="en-US" dirty="0"/>
          </a:p>
        </p:txBody>
      </p:sp>
      <p:sp>
        <p:nvSpPr>
          <p:cNvPr id="6" name="Slide Number Placeholder 5"/>
          <p:cNvSpPr txBox="1">
            <a:spLocks/>
          </p:cNvSpPr>
          <p:nvPr userDrawn="1"/>
        </p:nvSpPr>
        <p:spPr>
          <a:xfrm>
            <a:off x="8688482" y="6462941"/>
            <a:ext cx="400032" cy="258536"/>
          </a:xfrm>
          <a:prstGeom prst="rect">
            <a:avLst/>
          </a:prstGeom>
        </p:spPr>
        <p:txBody>
          <a:bodyPr vert="horz" lIns="84406" tIns="42203" rIns="84406" bIns="42203" rtlCol="0" anchor="ctr"/>
          <a:lstStyle>
            <a:defPPr>
              <a:defRPr lang="ja-JP"/>
            </a:defPPr>
            <a:lvl1pPr marL="0" algn="r" defTabSz="914400" rtl="0" eaLnBrk="1" latinLnBrk="0" hangingPunct="1">
              <a:defRPr kumimoji="1" sz="1600" b="1" kern="1200">
                <a:solidFill>
                  <a:schemeClr val="bg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231C1AF-E080-49AF-82AD-AD5EBE494B1D}" type="slidenum">
              <a:rPr lang="ja-JP" altLang="en-US" sz="1477" smtClean="0">
                <a:solidFill>
                  <a:schemeClr val="accent1"/>
                </a:solidFill>
              </a:rPr>
              <a:pPr/>
              <a:t>‹#›</a:t>
            </a:fld>
            <a:endParaRPr lang="ja-JP" altLang="en-US" sz="1477" dirty="0">
              <a:solidFill>
                <a:schemeClr val="accent1"/>
              </a:solidFill>
            </a:endParaRPr>
          </a:p>
        </p:txBody>
      </p:sp>
      <p:sp>
        <p:nvSpPr>
          <p:cNvPr id="7" name="Title 1"/>
          <p:cNvSpPr>
            <a:spLocks noGrp="1"/>
          </p:cNvSpPr>
          <p:nvPr>
            <p:ph type="title"/>
          </p:nvPr>
        </p:nvSpPr>
        <p:spPr>
          <a:xfrm>
            <a:off x="742012" y="158044"/>
            <a:ext cx="8401988" cy="736966"/>
          </a:xfrm>
        </p:spPr>
        <p:txBody>
          <a:bodyPr>
            <a:noAutofit/>
          </a:bodyPr>
          <a:lstStyle>
            <a:lvl1pPr>
              <a:defRPr sz="2585" b="1">
                <a:solidFill>
                  <a:schemeClr val="accent1"/>
                </a:solidFill>
              </a:defRPr>
            </a:lvl1pPr>
          </a:lstStyle>
          <a:p>
            <a:r>
              <a:rPr lang="ja-JP" altLang="en-US" dirty="0"/>
              <a:t>マスター タイトルの書式設定</a:t>
            </a:r>
            <a:endParaRPr lang="en-US" dirty="0"/>
          </a:p>
        </p:txBody>
      </p:sp>
      <p:sp>
        <p:nvSpPr>
          <p:cNvPr id="8" name="Content Placeholder 2"/>
          <p:cNvSpPr>
            <a:spLocks noGrp="1"/>
          </p:cNvSpPr>
          <p:nvPr>
            <p:ph idx="1"/>
          </p:nvPr>
        </p:nvSpPr>
        <p:spPr>
          <a:xfrm>
            <a:off x="172090" y="983848"/>
            <a:ext cx="8858549" cy="5161771"/>
          </a:xfrm>
        </p:spPr>
        <p:txBody>
          <a:bodyPr>
            <a:normAutofit/>
          </a:bodyPr>
          <a:lstStyle>
            <a:lvl1pPr>
              <a:defRPr sz="1846">
                <a:solidFill>
                  <a:schemeClr val="accent1"/>
                </a:solidFill>
              </a:defRPr>
            </a:lvl1pPr>
            <a:lvl2pPr>
              <a:defRPr sz="1662">
                <a:solidFill>
                  <a:schemeClr val="accent1"/>
                </a:solidFill>
              </a:defRPr>
            </a:lvl2pPr>
            <a:lvl3pPr>
              <a:defRPr sz="1477">
                <a:solidFill>
                  <a:schemeClr val="accent1"/>
                </a:solidFill>
              </a:defRPr>
            </a:lvl3pPr>
            <a:lvl4pPr>
              <a:defRPr sz="1292">
                <a:solidFill>
                  <a:schemeClr val="accent1"/>
                </a:solidFill>
              </a:defRPr>
            </a:lvl4pPr>
            <a:lvl5pPr>
              <a:defRPr sz="1292">
                <a:solidFill>
                  <a:schemeClr val="accent1"/>
                </a:solidFill>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12" name="テキスト ボックス 11">
            <a:extLst>
              <a:ext uri="{FF2B5EF4-FFF2-40B4-BE49-F238E27FC236}">
                <a16:creationId xmlns:a16="http://schemas.microsoft.com/office/drawing/2014/main" id="{946892CE-5884-4ED6-935B-0C1BE6548D2D}"/>
              </a:ext>
            </a:extLst>
          </p:cNvPr>
          <p:cNvSpPr txBox="1"/>
          <p:nvPr userDrawn="1"/>
        </p:nvSpPr>
        <p:spPr>
          <a:xfrm>
            <a:off x="5758758" y="157019"/>
            <a:ext cx="3389068" cy="523220"/>
          </a:xfrm>
          <a:prstGeom prst="rect">
            <a:avLst/>
          </a:prstGeom>
          <a:noFill/>
        </p:spPr>
        <p:txBody>
          <a:bodyPr wrap="none" rtlCol="0">
            <a:spAutoFit/>
          </a:bodyPr>
          <a:lstStyle/>
          <a:p>
            <a:pPr algn="r"/>
            <a:r>
              <a:rPr kumimoji="1" lang="en-US" altLang="ja-JP" sz="1400" dirty="0"/>
              <a:t>2020</a:t>
            </a:r>
            <a:r>
              <a:rPr kumimoji="1" lang="ja-JP" altLang="en-US" sz="1400" dirty="0"/>
              <a:t>年</a:t>
            </a:r>
            <a:r>
              <a:rPr kumimoji="1" lang="en-US" altLang="ja-JP" sz="1400" dirty="0"/>
              <a:t>4</a:t>
            </a:r>
            <a:r>
              <a:rPr kumimoji="1" lang="ja-JP" altLang="en-US" sz="1400" dirty="0"/>
              <a:t>月</a:t>
            </a:r>
            <a:r>
              <a:rPr kumimoji="1" lang="en-US" altLang="ja-JP" sz="1400" dirty="0"/>
              <a:t>7</a:t>
            </a:r>
            <a:r>
              <a:rPr kumimoji="1" lang="ja-JP" altLang="en-US" sz="1400" dirty="0"/>
              <a:t>日理事会資料</a:t>
            </a:r>
            <a:endParaRPr kumimoji="1" lang="en-US" altLang="ja-JP" sz="1400" dirty="0"/>
          </a:p>
          <a:p>
            <a:pPr algn="r"/>
            <a:r>
              <a:rPr lang="ja-JP" altLang="en-US" sz="1400" dirty="0"/>
              <a:t>海洋事業部海洋開発人材育成推進チーム</a:t>
            </a:r>
            <a:endParaRPr kumimoji="1" lang="ja-JP" altLang="en-US" sz="1400" dirty="0"/>
          </a:p>
        </p:txBody>
      </p:sp>
      <p:pic>
        <p:nvPicPr>
          <p:cNvPr id="13" name="図 12">
            <a:extLst>
              <a:ext uri="{FF2B5EF4-FFF2-40B4-BE49-F238E27FC236}">
                <a16:creationId xmlns:a16="http://schemas.microsoft.com/office/drawing/2014/main" id="{6A06B93D-EC54-4639-8F91-8C10452C7FCB}"/>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2852" y="50201"/>
            <a:ext cx="792273" cy="814880"/>
          </a:xfrm>
          <a:prstGeom prst="rect">
            <a:avLst/>
          </a:prstGeom>
        </p:spPr>
      </p:pic>
    </p:spTree>
    <p:extLst>
      <p:ext uri="{BB962C8B-B14F-4D97-AF65-F5344CB8AC3E}">
        <p14:creationId xmlns:p14="http://schemas.microsoft.com/office/powerpoint/2010/main" val="33216983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ユーザー設定レイアウト">
    <p:spTree>
      <p:nvGrpSpPr>
        <p:cNvPr id="1" name=""/>
        <p:cNvGrpSpPr/>
        <p:nvPr/>
      </p:nvGrpSpPr>
      <p:grpSpPr>
        <a:xfrm>
          <a:off x="0" y="0"/>
          <a:ext cx="0" cy="0"/>
          <a:chOff x="0" y="0"/>
          <a:chExt cx="0" cy="0"/>
        </a:xfrm>
      </p:grpSpPr>
      <p:pic>
        <p:nvPicPr>
          <p:cNvPr id="9" name="図 8"/>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26920" y="5690586"/>
            <a:ext cx="9090160" cy="1149658"/>
          </a:xfrm>
          <a:prstGeom prst="rect">
            <a:avLst/>
          </a:prstGeom>
        </p:spPr>
      </p:pic>
      <p:sp>
        <p:nvSpPr>
          <p:cNvPr id="3" name="日付プレースホルダー 2"/>
          <p:cNvSpPr>
            <a:spLocks noGrp="1"/>
          </p:cNvSpPr>
          <p:nvPr>
            <p:ph type="dt" sz="half" idx="10"/>
          </p:nvPr>
        </p:nvSpPr>
        <p:spPr/>
        <p:txBody>
          <a:bodyPr/>
          <a:lstStyle/>
          <a:p>
            <a:fld id="{157E87A7-09B1-4543-849C-505504B586D3}" type="datetime1">
              <a:rPr kumimoji="1" lang="ja-JP" altLang="en-US" smtClean="0"/>
              <a:t>2024/10/29</a:t>
            </a:fld>
            <a:endParaRPr kumimoji="1" lang="ja-JP" altLang="en-US" dirty="0"/>
          </a:p>
        </p:txBody>
      </p:sp>
      <p:pic>
        <p:nvPicPr>
          <p:cNvPr id="10" name="図 9"/>
          <p:cNvPicPr>
            <a:picLocks noChangeAspect="1"/>
          </p:cNvPicPr>
          <p:nvPr userDrawn="1"/>
        </p:nvPicPr>
        <p:blipFill rotWithShape="1">
          <a:blip r:embed="rId3" cstate="screen">
            <a:extLst>
              <a:ext uri="{28A0092B-C50C-407E-A947-70E740481C1C}">
                <a14:useLocalDpi xmlns:a14="http://schemas.microsoft.com/office/drawing/2010/main"/>
              </a:ext>
            </a:extLst>
          </a:blip>
          <a:srcRect/>
          <a:stretch/>
        </p:blipFill>
        <p:spPr>
          <a:xfrm>
            <a:off x="12852" y="20272"/>
            <a:ext cx="9090160" cy="1074198"/>
          </a:xfrm>
          <a:prstGeom prst="rect">
            <a:avLst/>
          </a:prstGeom>
        </p:spPr>
      </p:pic>
      <p:sp>
        <p:nvSpPr>
          <p:cNvPr id="4" name="フッター プレースホルダー 3"/>
          <p:cNvSpPr>
            <a:spLocks noGrp="1"/>
          </p:cNvSpPr>
          <p:nvPr>
            <p:ph type="ftr" sz="quarter" idx="11"/>
          </p:nvPr>
        </p:nvSpPr>
        <p:spPr/>
        <p:txBody>
          <a:bodyPr/>
          <a:lstStyle/>
          <a:p>
            <a:endParaRPr kumimoji="1" lang="ja-JP" altLang="en-US" dirty="0"/>
          </a:p>
        </p:txBody>
      </p:sp>
      <p:sp>
        <p:nvSpPr>
          <p:cNvPr id="6" name="Slide Number Placeholder 5"/>
          <p:cNvSpPr txBox="1">
            <a:spLocks/>
          </p:cNvSpPr>
          <p:nvPr userDrawn="1"/>
        </p:nvSpPr>
        <p:spPr>
          <a:xfrm>
            <a:off x="8688482" y="6462941"/>
            <a:ext cx="400032" cy="258536"/>
          </a:xfrm>
          <a:prstGeom prst="rect">
            <a:avLst/>
          </a:prstGeom>
        </p:spPr>
        <p:txBody>
          <a:bodyPr vert="horz" lIns="84406" tIns="42203" rIns="84406" bIns="42203" rtlCol="0" anchor="ctr"/>
          <a:lstStyle>
            <a:defPPr>
              <a:defRPr lang="ja-JP"/>
            </a:defPPr>
            <a:lvl1pPr marL="0" algn="r" defTabSz="914400" rtl="0" eaLnBrk="1" latinLnBrk="0" hangingPunct="1">
              <a:defRPr kumimoji="1" sz="1600" b="1" kern="1200">
                <a:solidFill>
                  <a:schemeClr val="bg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231C1AF-E080-49AF-82AD-AD5EBE494B1D}" type="slidenum">
              <a:rPr lang="ja-JP" altLang="en-US" sz="1477" smtClean="0">
                <a:solidFill>
                  <a:schemeClr val="accent1"/>
                </a:solidFill>
              </a:rPr>
              <a:pPr/>
              <a:t>‹#›</a:t>
            </a:fld>
            <a:endParaRPr lang="ja-JP" altLang="en-US" sz="1477" dirty="0">
              <a:solidFill>
                <a:schemeClr val="accent1"/>
              </a:solidFill>
            </a:endParaRPr>
          </a:p>
        </p:txBody>
      </p:sp>
      <p:sp>
        <p:nvSpPr>
          <p:cNvPr id="7" name="Title 1"/>
          <p:cNvSpPr>
            <a:spLocks noGrp="1"/>
          </p:cNvSpPr>
          <p:nvPr>
            <p:ph type="title"/>
          </p:nvPr>
        </p:nvSpPr>
        <p:spPr>
          <a:xfrm>
            <a:off x="742012" y="158044"/>
            <a:ext cx="8401988" cy="736966"/>
          </a:xfrm>
        </p:spPr>
        <p:txBody>
          <a:bodyPr>
            <a:noAutofit/>
          </a:bodyPr>
          <a:lstStyle>
            <a:lvl1pPr>
              <a:defRPr sz="2585" b="1">
                <a:solidFill>
                  <a:schemeClr val="accent1"/>
                </a:solidFill>
              </a:defRPr>
            </a:lvl1pPr>
          </a:lstStyle>
          <a:p>
            <a:r>
              <a:rPr lang="ja-JP" altLang="en-US" dirty="0"/>
              <a:t>マスター タイトルの書式設定</a:t>
            </a:r>
            <a:endParaRPr lang="en-US" dirty="0"/>
          </a:p>
        </p:txBody>
      </p:sp>
      <p:sp>
        <p:nvSpPr>
          <p:cNvPr id="8" name="Content Placeholder 2"/>
          <p:cNvSpPr>
            <a:spLocks noGrp="1"/>
          </p:cNvSpPr>
          <p:nvPr>
            <p:ph idx="1"/>
          </p:nvPr>
        </p:nvSpPr>
        <p:spPr>
          <a:xfrm>
            <a:off x="172090" y="983848"/>
            <a:ext cx="8858549" cy="5161771"/>
          </a:xfrm>
        </p:spPr>
        <p:txBody>
          <a:bodyPr>
            <a:normAutofit/>
          </a:bodyPr>
          <a:lstStyle>
            <a:lvl1pPr>
              <a:defRPr sz="1846">
                <a:solidFill>
                  <a:schemeClr val="accent1"/>
                </a:solidFill>
              </a:defRPr>
            </a:lvl1pPr>
            <a:lvl2pPr>
              <a:defRPr sz="1662">
                <a:solidFill>
                  <a:schemeClr val="accent1"/>
                </a:solidFill>
              </a:defRPr>
            </a:lvl2pPr>
            <a:lvl3pPr>
              <a:defRPr sz="1477">
                <a:solidFill>
                  <a:schemeClr val="accent1"/>
                </a:solidFill>
              </a:defRPr>
            </a:lvl3pPr>
            <a:lvl4pPr>
              <a:defRPr sz="1292">
                <a:solidFill>
                  <a:schemeClr val="accent1"/>
                </a:solidFill>
              </a:defRPr>
            </a:lvl4pPr>
            <a:lvl5pPr>
              <a:defRPr sz="1292">
                <a:solidFill>
                  <a:schemeClr val="accent1"/>
                </a:solidFill>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pic>
        <p:nvPicPr>
          <p:cNvPr id="12" name="図 11"/>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2852" y="50201"/>
            <a:ext cx="792273" cy="814880"/>
          </a:xfrm>
          <a:prstGeom prst="rect">
            <a:avLst/>
          </a:prstGeom>
        </p:spPr>
      </p:pic>
      <p:sp>
        <p:nvSpPr>
          <p:cNvPr id="11" name="テキスト ボックス 10">
            <a:extLst>
              <a:ext uri="{FF2B5EF4-FFF2-40B4-BE49-F238E27FC236}">
                <a16:creationId xmlns:a16="http://schemas.microsoft.com/office/drawing/2014/main" id="{7470C649-8214-483F-A318-7AB2E5729F45}"/>
              </a:ext>
            </a:extLst>
          </p:cNvPr>
          <p:cNvSpPr txBox="1"/>
          <p:nvPr userDrawn="1"/>
        </p:nvSpPr>
        <p:spPr>
          <a:xfrm>
            <a:off x="5758758" y="157019"/>
            <a:ext cx="3389068" cy="523220"/>
          </a:xfrm>
          <a:prstGeom prst="rect">
            <a:avLst/>
          </a:prstGeom>
          <a:noFill/>
        </p:spPr>
        <p:txBody>
          <a:bodyPr wrap="none" rtlCol="0">
            <a:spAutoFit/>
          </a:bodyPr>
          <a:lstStyle/>
          <a:p>
            <a:pPr algn="r"/>
            <a:r>
              <a:rPr kumimoji="1" lang="en-US" altLang="ja-JP" sz="1400" dirty="0"/>
              <a:t>2020</a:t>
            </a:r>
            <a:r>
              <a:rPr kumimoji="1" lang="ja-JP" altLang="en-US" sz="1400" dirty="0"/>
              <a:t>年</a:t>
            </a:r>
            <a:r>
              <a:rPr kumimoji="1" lang="en-US" altLang="ja-JP" sz="1400" dirty="0"/>
              <a:t>4</a:t>
            </a:r>
            <a:r>
              <a:rPr kumimoji="1" lang="ja-JP" altLang="en-US" sz="1400" dirty="0"/>
              <a:t>月</a:t>
            </a:r>
            <a:r>
              <a:rPr kumimoji="1" lang="en-US" altLang="ja-JP" sz="1400" dirty="0"/>
              <a:t>7</a:t>
            </a:r>
            <a:r>
              <a:rPr kumimoji="1" lang="ja-JP" altLang="en-US" sz="1400" dirty="0"/>
              <a:t>日理事会資料</a:t>
            </a:r>
            <a:endParaRPr kumimoji="1" lang="en-US" altLang="ja-JP" sz="1400" dirty="0"/>
          </a:p>
          <a:p>
            <a:pPr algn="r"/>
            <a:r>
              <a:rPr lang="ja-JP" altLang="en-US" sz="1400" dirty="0"/>
              <a:t>海洋事業部海洋開発人材育成推進チーム</a:t>
            </a:r>
            <a:endParaRPr kumimoji="1" lang="ja-JP" altLang="en-US" sz="1400" dirty="0"/>
          </a:p>
        </p:txBody>
      </p:sp>
    </p:spTree>
    <p:extLst>
      <p:ext uri="{BB962C8B-B14F-4D97-AF65-F5344CB8AC3E}">
        <p14:creationId xmlns:p14="http://schemas.microsoft.com/office/powerpoint/2010/main" val="11046908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ユーザー設定レイアウト">
    <p:spTree>
      <p:nvGrpSpPr>
        <p:cNvPr id="1" name=""/>
        <p:cNvGrpSpPr/>
        <p:nvPr/>
      </p:nvGrpSpPr>
      <p:grpSpPr>
        <a:xfrm>
          <a:off x="0" y="0"/>
          <a:ext cx="0" cy="0"/>
          <a:chOff x="0" y="0"/>
          <a:chExt cx="0" cy="0"/>
        </a:xfrm>
      </p:grpSpPr>
      <p:pic>
        <p:nvPicPr>
          <p:cNvPr id="9" name="図 8"/>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26920" y="5690586"/>
            <a:ext cx="9090160" cy="1149658"/>
          </a:xfrm>
          <a:prstGeom prst="rect">
            <a:avLst/>
          </a:prstGeom>
        </p:spPr>
      </p:pic>
      <p:sp>
        <p:nvSpPr>
          <p:cNvPr id="3" name="日付プレースホルダー 2"/>
          <p:cNvSpPr>
            <a:spLocks noGrp="1"/>
          </p:cNvSpPr>
          <p:nvPr>
            <p:ph type="dt" sz="half" idx="10"/>
          </p:nvPr>
        </p:nvSpPr>
        <p:spPr/>
        <p:txBody>
          <a:bodyPr/>
          <a:lstStyle/>
          <a:p>
            <a:fld id="{157E87A7-09B1-4543-849C-505504B586D3}" type="datetime1">
              <a:rPr kumimoji="1" lang="ja-JP" altLang="en-US" smtClean="0"/>
              <a:t>2024/10/29</a:t>
            </a:fld>
            <a:endParaRPr kumimoji="1" lang="ja-JP" altLang="en-US" dirty="0"/>
          </a:p>
        </p:txBody>
      </p:sp>
      <p:pic>
        <p:nvPicPr>
          <p:cNvPr id="10" name="図 9"/>
          <p:cNvPicPr>
            <a:picLocks noChangeAspect="1"/>
          </p:cNvPicPr>
          <p:nvPr userDrawn="1"/>
        </p:nvPicPr>
        <p:blipFill rotWithShape="1">
          <a:blip r:embed="rId3" cstate="screen">
            <a:extLst>
              <a:ext uri="{28A0092B-C50C-407E-A947-70E740481C1C}">
                <a14:useLocalDpi xmlns:a14="http://schemas.microsoft.com/office/drawing/2010/main"/>
              </a:ext>
            </a:extLst>
          </a:blip>
          <a:srcRect/>
          <a:stretch/>
        </p:blipFill>
        <p:spPr>
          <a:xfrm>
            <a:off x="12852" y="20272"/>
            <a:ext cx="9090160" cy="1074198"/>
          </a:xfrm>
          <a:prstGeom prst="rect">
            <a:avLst/>
          </a:prstGeom>
        </p:spPr>
      </p:pic>
      <p:sp>
        <p:nvSpPr>
          <p:cNvPr id="4" name="フッター プレースホルダー 3"/>
          <p:cNvSpPr>
            <a:spLocks noGrp="1"/>
          </p:cNvSpPr>
          <p:nvPr>
            <p:ph type="ftr" sz="quarter" idx="11"/>
          </p:nvPr>
        </p:nvSpPr>
        <p:spPr/>
        <p:txBody>
          <a:bodyPr/>
          <a:lstStyle/>
          <a:p>
            <a:endParaRPr kumimoji="1" lang="ja-JP" altLang="en-US" dirty="0"/>
          </a:p>
        </p:txBody>
      </p:sp>
      <p:sp>
        <p:nvSpPr>
          <p:cNvPr id="6" name="Slide Number Placeholder 5"/>
          <p:cNvSpPr txBox="1">
            <a:spLocks/>
          </p:cNvSpPr>
          <p:nvPr userDrawn="1"/>
        </p:nvSpPr>
        <p:spPr>
          <a:xfrm>
            <a:off x="8688482" y="6462941"/>
            <a:ext cx="400032" cy="258536"/>
          </a:xfrm>
          <a:prstGeom prst="rect">
            <a:avLst/>
          </a:prstGeom>
        </p:spPr>
        <p:txBody>
          <a:bodyPr vert="horz" lIns="84406" tIns="42203" rIns="84406" bIns="42203" rtlCol="0" anchor="ctr"/>
          <a:lstStyle>
            <a:defPPr>
              <a:defRPr lang="ja-JP"/>
            </a:defPPr>
            <a:lvl1pPr marL="0" algn="r" defTabSz="914400" rtl="0" eaLnBrk="1" latinLnBrk="0" hangingPunct="1">
              <a:defRPr kumimoji="1" sz="1600" b="1" kern="1200">
                <a:solidFill>
                  <a:schemeClr val="bg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231C1AF-E080-49AF-82AD-AD5EBE494B1D}" type="slidenum">
              <a:rPr lang="ja-JP" altLang="en-US" sz="1477" smtClean="0">
                <a:solidFill>
                  <a:schemeClr val="accent1"/>
                </a:solidFill>
              </a:rPr>
              <a:pPr/>
              <a:t>‹#›</a:t>
            </a:fld>
            <a:endParaRPr lang="ja-JP" altLang="en-US" sz="1477" dirty="0">
              <a:solidFill>
                <a:schemeClr val="accent1"/>
              </a:solidFill>
            </a:endParaRPr>
          </a:p>
        </p:txBody>
      </p:sp>
      <p:sp>
        <p:nvSpPr>
          <p:cNvPr id="7" name="Title 1"/>
          <p:cNvSpPr>
            <a:spLocks noGrp="1"/>
          </p:cNvSpPr>
          <p:nvPr>
            <p:ph type="title"/>
          </p:nvPr>
        </p:nvSpPr>
        <p:spPr>
          <a:xfrm>
            <a:off x="742012" y="158044"/>
            <a:ext cx="8401988" cy="736966"/>
          </a:xfrm>
        </p:spPr>
        <p:txBody>
          <a:bodyPr>
            <a:noAutofit/>
          </a:bodyPr>
          <a:lstStyle>
            <a:lvl1pPr>
              <a:defRPr sz="2585" b="1">
                <a:solidFill>
                  <a:schemeClr val="accent1"/>
                </a:solidFill>
              </a:defRPr>
            </a:lvl1pPr>
          </a:lstStyle>
          <a:p>
            <a:r>
              <a:rPr lang="ja-JP" altLang="en-US" dirty="0"/>
              <a:t>マスター タイトルの書式設定</a:t>
            </a:r>
            <a:endParaRPr lang="en-US" dirty="0"/>
          </a:p>
        </p:txBody>
      </p:sp>
      <p:sp>
        <p:nvSpPr>
          <p:cNvPr id="8" name="Content Placeholder 2"/>
          <p:cNvSpPr>
            <a:spLocks noGrp="1"/>
          </p:cNvSpPr>
          <p:nvPr>
            <p:ph idx="1"/>
          </p:nvPr>
        </p:nvSpPr>
        <p:spPr>
          <a:xfrm>
            <a:off x="172090" y="983848"/>
            <a:ext cx="8858549" cy="5161771"/>
          </a:xfrm>
        </p:spPr>
        <p:txBody>
          <a:bodyPr>
            <a:normAutofit/>
          </a:bodyPr>
          <a:lstStyle>
            <a:lvl1pPr>
              <a:defRPr sz="1846">
                <a:solidFill>
                  <a:schemeClr val="accent1"/>
                </a:solidFill>
              </a:defRPr>
            </a:lvl1pPr>
            <a:lvl2pPr>
              <a:defRPr sz="1662">
                <a:solidFill>
                  <a:schemeClr val="accent1"/>
                </a:solidFill>
              </a:defRPr>
            </a:lvl2pPr>
            <a:lvl3pPr>
              <a:defRPr sz="1477">
                <a:solidFill>
                  <a:schemeClr val="accent1"/>
                </a:solidFill>
              </a:defRPr>
            </a:lvl3pPr>
            <a:lvl4pPr>
              <a:defRPr sz="1292">
                <a:solidFill>
                  <a:schemeClr val="accent1"/>
                </a:solidFill>
              </a:defRPr>
            </a:lvl4pPr>
            <a:lvl5pPr>
              <a:defRPr sz="1292">
                <a:solidFill>
                  <a:schemeClr val="accent1"/>
                </a:solidFill>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pic>
        <p:nvPicPr>
          <p:cNvPr id="12" name="図 11"/>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2852" y="50201"/>
            <a:ext cx="792273" cy="814880"/>
          </a:xfrm>
          <a:prstGeom prst="rect">
            <a:avLst/>
          </a:prstGeom>
        </p:spPr>
      </p:pic>
    </p:spTree>
    <p:extLst>
      <p:ext uri="{BB962C8B-B14F-4D97-AF65-F5344CB8AC3E}">
        <p14:creationId xmlns:p14="http://schemas.microsoft.com/office/powerpoint/2010/main" val="3917116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8CA2AD-E5DF-4C5D-B58A-DBFD61F1D9B7}" type="datetime1">
              <a:rPr kumimoji="1" lang="ja-JP" altLang="en-US" smtClean="0"/>
              <a:t>2024/10/29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003235" y="6389907"/>
            <a:ext cx="2057400" cy="365125"/>
          </a:xfrm>
        </p:spPr>
        <p:txBody>
          <a:bodyPr/>
          <a:lstStyle>
            <a:lvl1pPr>
              <a:defRPr sz="1600"/>
            </a:lvl1pPr>
          </a:lstStyle>
          <a:p>
            <a:fld id="{F040F03B-1E55-4562-957C-64A88D141690}" type="slidenum">
              <a:rPr lang="ja-JP" altLang="en-US" smtClean="0"/>
              <a:pPr/>
              <a:t>‹#›</a:t>
            </a:fld>
            <a:endParaRPr lang="ja-JP" altLang="en-US"/>
          </a:p>
        </p:txBody>
      </p:sp>
    </p:spTree>
    <p:extLst>
      <p:ext uri="{BB962C8B-B14F-4D97-AF65-F5344CB8AC3E}">
        <p14:creationId xmlns:p14="http://schemas.microsoft.com/office/powerpoint/2010/main" val="3025136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42AC54F-5A88-49A2-811F-FB26E2E0847C}" type="datetime1">
              <a:rPr kumimoji="1" lang="ja-JP" altLang="en-US" smtClean="0"/>
              <a:t>2024/10/29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40F03B-1E55-4562-957C-64A88D141690}" type="slidenum">
              <a:rPr kumimoji="1" lang="ja-JP" altLang="en-US" smtClean="0"/>
              <a:t>‹#›</a:t>
            </a:fld>
            <a:endParaRPr kumimoji="1" lang="ja-JP" altLang="en-US"/>
          </a:p>
        </p:txBody>
      </p:sp>
    </p:spTree>
    <p:extLst>
      <p:ext uri="{BB962C8B-B14F-4D97-AF65-F5344CB8AC3E}">
        <p14:creationId xmlns:p14="http://schemas.microsoft.com/office/powerpoint/2010/main" val="1894567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43AFD2C-6C11-4C42-88FD-11265D8D083D}" type="datetime1">
              <a:rPr kumimoji="1" lang="ja-JP" altLang="en-US" smtClean="0"/>
              <a:t>2024/10/29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40F03B-1E55-4562-957C-64A88D141690}" type="slidenum">
              <a:rPr kumimoji="1" lang="ja-JP" altLang="en-US" smtClean="0"/>
              <a:t>‹#›</a:t>
            </a:fld>
            <a:endParaRPr kumimoji="1" lang="ja-JP" altLang="en-US"/>
          </a:p>
        </p:txBody>
      </p:sp>
    </p:spTree>
    <p:extLst>
      <p:ext uri="{BB962C8B-B14F-4D97-AF65-F5344CB8AC3E}">
        <p14:creationId xmlns:p14="http://schemas.microsoft.com/office/powerpoint/2010/main" val="3258566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76C34EA-30D4-4B21-9A53-AE03817DE903}" type="datetime1">
              <a:rPr kumimoji="1" lang="ja-JP" altLang="en-US" smtClean="0"/>
              <a:t>2024/10/29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040F03B-1E55-4562-957C-64A88D141690}" type="slidenum">
              <a:rPr kumimoji="1" lang="ja-JP" altLang="en-US" smtClean="0"/>
              <a:t>‹#›</a:t>
            </a:fld>
            <a:endParaRPr kumimoji="1" lang="ja-JP" altLang="en-US"/>
          </a:p>
        </p:txBody>
      </p:sp>
    </p:spTree>
    <p:extLst>
      <p:ext uri="{BB962C8B-B14F-4D97-AF65-F5344CB8AC3E}">
        <p14:creationId xmlns:p14="http://schemas.microsoft.com/office/powerpoint/2010/main" val="3679019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2306597-C028-425D-A4C8-B8655AC55041}" type="datetime1">
              <a:rPr kumimoji="1" lang="ja-JP" altLang="en-US" smtClean="0"/>
              <a:t>2024/10/29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040F03B-1E55-4562-957C-64A88D141690}" type="slidenum">
              <a:rPr kumimoji="1" lang="ja-JP" altLang="en-US" smtClean="0"/>
              <a:t>‹#›</a:t>
            </a:fld>
            <a:endParaRPr kumimoji="1" lang="ja-JP" altLang="en-US"/>
          </a:p>
        </p:txBody>
      </p:sp>
    </p:spTree>
    <p:extLst>
      <p:ext uri="{BB962C8B-B14F-4D97-AF65-F5344CB8AC3E}">
        <p14:creationId xmlns:p14="http://schemas.microsoft.com/office/powerpoint/2010/main" val="308998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998C06-10A7-491D-8AF6-370420A2915E}" type="datetime1">
              <a:rPr kumimoji="1" lang="ja-JP" altLang="en-US" smtClean="0"/>
              <a:t>2024/10/29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040F03B-1E55-4562-957C-64A88D141690}" type="slidenum">
              <a:rPr kumimoji="1" lang="ja-JP" altLang="en-US" smtClean="0"/>
              <a:t>‹#›</a:t>
            </a:fld>
            <a:endParaRPr kumimoji="1" lang="ja-JP" altLang="en-US"/>
          </a:p>
        </p:txBody>
      </p:sp>
    </p:spTree>
    <p:extLst>
      <p:ext uri="{BB962C8B-B14F-4D97-AF65-F5344CB8AC3E}">
        <p14:creationId xmlns:p14="http://schemas.microsoft.com/office/powerpoint/2010/main" val="1052604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C69A50B-E2FA-445A-B26D-B475FF23214F}" type="datetime1">
              <a:rPr kumimoji="1" lang="ja-JP" altLang="en-US" smtClean="0"/>
              <a:t>2024/10/29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40F03B-1E55-4562-957C-64A88D141690}" type="slidenum">
              <a:rPr kumimoji="1" lang="ja-JP" altLang="en-US" smtClean="0"/>
              <a:t>‹#›</a:t>
            </a:fld>
            <a:endParaRPr kumimoji="1" lang="ja-JP" altLang="en-US"/>
          </a:p>
        </p:txBody>
      </p:sp>
    </p:spTree>
    <p:extLst>
      <p:ext uri="{BB962C8B-B14F-4D97-AF65-F5344CB8AC3E}">
        <p14:creationId xmlns:p14="http://schemas.microsoft.com/office/powerpoint/2010/main" val="1894385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2D49ED3-51DB-4DD1-A170-6687339A845E}" type="datetime1">
              <a:rPr kumimoji="1" lang="ja-JP" altLang="en-US" smtClean="0"/>
              <a:t>2024/10/29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40F03B-1E55-4562-957C-64A88D141690}" type="slidenum">
              <a:rPr kumimoji="1" lang="ja-JP" altLang="en-US" smtClean="0"/>
              <a:t>‹#›</a:t>
            </a:fld>
            <a:endParaRPr kumimoji="1" lang="ja-JP" altLang="en-US"/>
          </a:p>
        </p:txBody>
      </p:sp>
    </p:spTree>
    <p:extLst>
      <p:ext uri="{BB962C8B-B14F-4D97-AF65-F5344CB8AC3E}">
        <p14:creationId xmlns:p14="http://schemas.microsoft.com/office/powerpoint/2010/main" val="644797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11A0D6-1B27-49EF-8517-30F01DC47D73}" type="datetime1">
              <a:rPr kumimoji="1" lang="ja-JP" altLang="en-US" smtClean="0"/>
              <a:t>2024/10/29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053569" y="6356351"/>
            <a:ext cx="20574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F040F03B-1E55-4562-957C-64A88D141690}" type="slidenum">
              <a:rPr lang="ja-JP" altLang="en-US" smtClean="0"/>
              <a:pPr/>
              <a:t>‹#›</a:t>
            </a:fld>
            <a:endParaRPr lang="ja-JP" altLang="en-US"/>
          </a:p>
        </p:txBody>
      </p:sp>
    </p:spTree>
    <p:extLst>
      <p:ext uri="{BB962C8B-B14F-4D97-AF65-F5344CB8AC3E}">
        <p14:creationId xmlns:p14="http://schemas.microsoft.com/office/powerpoint/2010/main" val="42276710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728" r:id="rId13"/>
    <p:sldLayoutId id="2147483715" r:id="rId14"/>
    <p:sldLayoutId id="2147483741" r:id="rId15"/>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グループ化 8"/>
          <p:cNvGrpSpPr/>
          <p:nvPr/>
        </p:nvGrpSpPr>
        <p:grpSpPr>
          <a:xfrm>
            <a:off x="91440" y="1007888"/>
            <a:ext cx="8948098" cy="2727547"/>
            <a:chOff x="91440" y="1051194"/>
            <a:chExt cx="8948098" cy="2297185"/>
          </a:xfrm>
        </p:grpSpPr>
        <p:sp>
          <p:nvSpPr>
            <p:cNvPr id="4" name="正方形/長方形 3">
              <a:extLst>
                <a:ext uri="{FF2B5EF4-FFF2-40B4-BE49-F238E27FC236}">
                  <a16:creationId xmlns:a16="http://schemas.microsoft.com/office/drawing/2014/main" id="{426D3A78-2F11-4879-8B45-5198CE01204D}"/>
                </a:ext>
              </a:extLst>
            </p:cNvPr>
            <p:cNvSpPr/>
            <p:nvPr/>
          </p:nvSpPr>
          <p:spPr>
            <a:xfrm>
              <a:off x="91440" y="1275775"/>
              <a:ext cx="8948098" cy="2072604"/>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正方形/長方形 4">
              <a:extLst>
                <a:ext uri="{FF2B5EF4-FFF2-40B4-BE49-F238E27FC236}">
                  <a16:creationId xmlns:a16="http://schemas.microsoft.com/office/drawing/2014/main" id="{40A3C7F0-28FA-4F5B-A384-F9F127B675A6}"/>
                </a:ext>
              </a:extLst>
            </p:cNvPr>
            <p:cNvSpPr/>
            <p:nvPr/>
          </p:nvSpPr>
          <p:spPr>
            <a:xfrm>
              <a:off x="91440" y="1051194"/>
              <a:ext cx="2509520" cy="33056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プロジェクト概要</a:t>
              </a:r>
            </a:p>
          </p:txBody>
        </p:sp>
      </p:grpSp>
      <p:sp>
        <p:nvSpPr>
          <p:cNvPr id="6" name="正方形/長方形 5">
            <a:extLst>
              <a:ext uri="{FF2B5EF4-FFF2-40B4-BE49-F238E27FC236}">
                <a16:creationId xmlns:a16="http://schemas.microsoft.com/office/drawing/2014/main" id="{816BDB30-2F04-4BC4-B1FE-518E19581CBD}"/>
              </a:ext>
            </a:extLst>
          </p:cNvPr>
          <p:cNvSpPr/>
          <p:nvPr/>
        </p:nvSpPr>
        <p:spPr>
          <a:xfrm>
            <a:off x="173042" y="2834901"/>
            <a:ext cx="8797916" cy="969496"/>
          </a:xfrm>
          <a:prstGeom prst="rect">
            <a:avLst/>
          </a:prstGeom>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p"/>
              <a:tabLst/>
              <a:defRPr/>
            </a:pPr>
            <a:r>
              <a:rPr kumimoji="1" lang="ja-JP" altLang="en-US" sz="1600" b="1" i="0" u="sng"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期待される成果・</a:t>
            </a:r>
            <a:r>
              <a:rPr kumimoji="1" lang="ja-JP" altLang="en-US" sz="1600" b="1" i="0" u="sng"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効果</a:t>
            </a:r>
            <a:endParaRPr kumimoji="1" lang="en-US" altLang="ja-JP" sz="1600" b="1" i="0" u="sng"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R="0" lvl="0" algn="l" defTabSz="914400" rtl="0" eaLnBrk="1" fontAlgn="auto" latinLnBrk="0" hangingPunct="1">
              <a:lnSpc>
                <a:spcPct val="100000"/>
              </a:lnSpc>
              <a:spcBef>
                <a:spcPts val="0"/>
              </a:spcBef>
              <a:spcAft>
                <a:spcPts val="0"/>
              </a:spcAft>
              <a:buClrTx/>
              <a:buSzTx/>
              <a:tabLst/>
              <a:defRPr/>
            </a:pPr>
            <a:r>
              <a:rPr lang="ja-JP" altLang="en-US" sz="1250" u="sng" noProof="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本技術開発が、海洋開発にもたらす効果の概要及び規模。さらに、それを必要とする社会的ニーズ（地球温暖化対策等）など。</a:t>
            </a:r>
            <a:endParaRPr kumimoji="1" lang="en-US" altLang="ja-JP" sz="1250" i="0" u="sng"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lvl="0">
              <a:defRPr/>
            </a:pP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　</a:t>
            </a:r>
          </a:p>
        </p:txBody>
      </p:sp>
      <p:sp>
        <p:nvSpPr>
          <p:cNvPr id="88" name="テキスト ボックス 87">
            <a:extLst>
              <a:ext uri="{FF2B5EF4-FFF2-40B4-BE49-F238E27FC236}">
                <a16:creationId xmlns:a16="http://schemas.microsoft.com/office/drawing/2014/main" id="{FA8504BE-E8FA-4648-BC78-2F2397F7D5E8}"/>
              </a:ext>
            </a:extLst>
          </p:cNvPr>
          <p:cNvSpPr txBox="1"/>
          <p:nvPr/>
        </p:nvSpPr>
        <p:spPr>
          <a:xfrm>
            <a:off x="5602031" y="216031"/>
            <a:ext cx="3254627" cy="646331"/>
          </a:xfrm>
          <a:prstGeom prst="rect">
            <a:avLst/>
          </a:prstGeom>
          <a:solidFill>
            <a:schemeClr val="bg1"/>
          </a:solidFill>
        </p:spPr>
        <p:txBody>
          <a:bodyPr wrap="square" rtlCol="0">
            <a:spAutoFit/>
          </a:bodyPr>
          <a:lstStyle/>
          <a:p>
            <a:pPr marL="0" marR="0" lvl="0" indent="0" defTabSz="914400" rtl="0" eaLnBrk="1" fontAlgn="auto" latinLnBrk="0" hangingPunct="1">
              <a:lnSpc>
                <a:spcPct val="15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事業総額（</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202</a:t>
            </a:r>
            <a:r>
              <a:rPr lang="en-US" altLang="ja-JP" sz="1200" noProof="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a:t>
            </a:r>
            <a:r>
              <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単</a:t>
            </a: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a:t>
            </a:r>
            <a:r>
              <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●●千円</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lvl="0">
              <a:lnSpc>
                <a:spcPct val="150000"/>
              </a:lnSpc>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助成</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額　（</a:t>
            </a:r>
            <a:r>
              <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2025</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a:t>
            </a:r>
            <a:r>
              <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単年度</a:t>
            </a:r>
            <a:r>
              <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●●千円</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正方形/長方形 14">
            <a:extLst>
              <a:ext uri="{FF2B5EF4-FFF2-40B4-BE49-F238E27FC236}">
                <a16:creationId xmlns:a16="http://schemas.microsoft.com/office/drawing/2014/main" id="{675D007F-DBBB-4AF1-A9F9-23F97CE9F559}"/>
              </a:ext>
            </a:extLst>
          </p:cNvPr>
          <p:cNvSpPr/>
          <p:nvPr/>
        </p:nvSpPr>
        <p:spPr>
          <a:xfrm>
            <a:off x="4541854" y="3895407"/>
            <a:ext cx="4497684" cy="278431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テキスト ボックス 21">
            <a:extLst>
              <a:ext uri="{FF2B5EF4-FFF2-40B4-BE49-F238E27FC236}">
                <a16:creationId xmlns:a16="http://schemas.microsoft.com/office/drawing/2014/main" id="{9757C113-BA47-4CBB-BD18-BC45906DC4D3}"/>
              </a:ext>
            </a:extLst>
          </p:cNvPr>
          <p:cNvSpPr txBox="1"/>
          <p:nvPr/>
        </p:nvSpPr>
        <p:spPr>
          <a:xfrm>
            <a:off x="4500458" y="4203544"/>
            <a:ext cx="4470500" cy="2031325"/>
          </a:xfrm>
          <a:prstGeom prst="rect">
            <a:avLst/>
          </a:prstGeom>
          <a:noFill/>
        </p:spPr>
        <p:txBody>
          <a:bodyPr wrap="square" rtlCol="0">
            <a:spAutoFit/>
          </a:bodyPr>
          <a:lstStyle/>
          <a:p>
            <a:pPr marL="0" marR="0" lvl="0" indent="0" algn="l" defTabSz="914400" rtl="0" eaLnBrk="1" fontAlgn="auto" latinLnBrk="0" hangingPunct="1">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日本企業名</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p>
            <a:pPr marL="285750" marR="0" lvl="0" indent="-285750" algn="l" defTabSz="914400" rtl="0" eaLnBrk="1" fontAlgn="auto" latinLnBrk="0" hangingPunct="1">
              <a:spcBef>
                <a:spcPts val="0"/>
              </a:spcBef>
              <a:spcAft>
                <a:spcPts val="0"/>
              </a:spcAft>
              <a:buClrTx/>
              <a:buSzTx/>
              <a:buFont typeface="Arial" panose="020B0604020202020204" pitchFamily="34" charset="0"/>
              <a:buChar char="•"/>
              <a:tabLst/>
              <a:defRPr/>
            </a:pPr>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例）●●分野の企業で、●●のトップシェアを持つ企業。</a:t>
            </a:r>
            <a:endParaRPr lang="en-US" altLang="ja-JP" sz="14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海外連携企業名（もしあれば）</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defRPr/>
            </a:pPr>
            <a:r>
              <a:rPr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（例）●●分野の企業で、●●のトップシェアを持つ企業</a:t>
            </a:r>
            <a:r>
              <a:rPr lang="ja-JP" altLang="en-US" sz="14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lvl="0">
              <a:defRPr/>
            </a:pP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Deep </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Star</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企業名</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lvl="0" indent="-285750">
              <a:spcAft>
                <a:spcPts val="600"/>
              </a:spcAft>
              <a:buFont typeface="Arial" panose="020B0604020202020204" pitchFamily="34" charset="0"/>
              <a:buChar char="•"/>
              <a:defRPr/>
            </a:pPr>
            <a:r>
              <a:rPr lang="ja-JP" altLang="en-US"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（例）●●は●●（国名）の</a:t>
            </a:r>
            <a:r>
              <a:rPr lang="ja-JP" altLang="en-US"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石油会社。スーパーメジャーの１社であり、ヨーロッパ最大のエネルギー</a:t>
            </a:r>
            <a:r>
              <a:rPr lang="ja-JP" altLang="en-US"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会社</a:t>
            </a:r>
            <a:endParaRPr lang="en-US" altLang="ja-JP"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a:extLst>
              <a:ext uri="{FF2B5EF4-FFF2-40B4-BE49-F238E27FC236}">
                <a16:creationId xmlns:a16="http://schemas.microsoft.com/office/drawing/2014/main" id="{5A773EFD-79CE-474D-8C98-E36B4E0A1B01}"/>
              </a:ext>
            </a:extLst>
          </p:cNvPr>
          <p:cNvSpPr/>
          <p:nvPr/>
        </p:nvSpPr>
        <p:spPr>
          <a:xfrm>
            <a:off x="91439" y="3895407"/>
            <a:ext cx="4381833" cy="280239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正方形/長方形 15">
            <a:extLst>
              <a:ext uri="{FF2B5EF4-FFF2-40B4-BE49-F238E27FC236}">
                <a16:creationId xmlns:a16="http://schemas.microsoft.com/office/drawing/2014/main" id="{DA915528-AF42-4AE2-81B6-D03315BA4CC3}"/>
              </a:ext>
            </a:extLst>
          </p:cNvPr>
          <p:cNvSpPr/>
          <p:nvPr/>
        </p:nvSpPr>
        <p:spPr>
          <a:xfrm>
            <a:off x="96327" y="3767472"/>
            <a:ext cx="2509520" cy="35810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プロジェクトイメージ</a:t>
            </a:r>
            <a:endParaRPr kumimoji="1" lang="en-US" altLang="ja-JP"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タイトル 1">
            <a:extLst>
              <a:ext uri="{FF2B5EF4-FFF2-40B4-BE49-F238E27FC236}">
                <a16:creationId xmlns:a16="http://schemas.microsoft.com/office/drawing/2014/main" id="{01B42FD4-1BEB-4E16-A372-108746A1C588}"/>
              </a:ext>
            </a:extLst>
          </p:cNvPr>
          <p:cNvSpPr txBox="1">
            <a:spLocks/>
          </p:cNvSpPr>
          <p:nvPr/>
        </p:nvSpPr>
        <p:spPr>
          <a:xfrm>
            <a:off x="742013" y="168204"/>
            <a:ext cx="4975296" cy="7369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2585" b="1" kern="1200">
                <a:solidFill>
                  <a:schemeClr val="accent1"/>
                </a:solidFill>
                <a:latin typeface="+mj-lt"/>
                <a:ea typeface="+mj-ea"/>
                <a:cs typeface="+mj-cs"/>
              </a:defRPr>
            </a:lvl1pPr>
          </a:lstStyle>
          <a:p>
            <a:pPr marL="358775" indent="-358775"/>
            <a:r>
              <a:rPr lang="ja-JP" altLang="en-US"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35" name="正方形/長方形 34">
            <a:extLst>
              <a:ext uri="{FF2B5EF4-FFF2-40B4-BE49-F238E27FC236}">
                <a16:creationId xmlns:a16="http://schemas.microsoft.com/office/drawing/2014/main" id="{A3C6A5E1-58B0-4139-8749-248AE258E3AE}"/>
              </a:ext>
            </a:extLst>
          </p:cNvPr>
          <p:cNvSpPr/>
          <p:nvPr/>
        </p:nvSpPr>
        <p:spPr>
          <a:xfrm>
            <a:off x="2439613" y="910061"/>
            <a:ext cx="2271776" cy="415498"/>
          </a:xfrm>
          <a:prstGeom prst="rect">
            <a:avLst/>
          </a:prstGeom>
        </p:spPr>
        <p:txBody>
          <a:bodyPr wrap="none">
            <a:spAutoFit/>
          </a:bodyPr>
          <a:lstStyle/>
          <a:p>
            <a:pPr algn="dist">
              <a:lnSpc>
                <a:spcPct val="150000"/>
              </a:lnSpc>
              <a:defRPr/>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（３年計画</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のうち</a:t>
            </a:r>
            <a:r>
              <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年目</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914400" y="236483"/>
            <a:ext cx="4698124" cy="400110"/>
          </a:xfrm>
          <a:prstGeom prst="rect">
            <a:avLst/>
          </a:prstGeom>
          <a:noFill/>
        </p:spPr>
        <p:txBody>
          <a:bodyPr wrap="square" rtlCol="0">
            <a:spAutoFit/>
          </a:bodyPr>
          <a:lstStyle/>
          <a:p>
            <a:r>
              <a:rPr kumimoji="1" lang="ja-JP" altLang="en-US" sz="2000" dirty="0" smtClean="0">
                <a:solidFill>
                  <a:srgbClr val="FF0000"/>
                </a:solidFill>
              </a:rPr>
              <a:t>（技術開発プロジェクト名）</a:t>
            </a:r>
            <a:endParaRPr kumimoji="1" lang="ja-JP" altLang="en-US" sz="2000" dirty="0">
              <a:solidFill>
                <a:srgbClr val="FF0000"/>
              </a:solidFill>
            </a:endParaRPr>
          </a:p>
        </p:txBody>
      </p:sp>
      <p:sp>
        <p:nvSpPr>
          <p:cNvPr id="11" name="テキスト ボックス 10"/>
          <p:cNvSpPr txBox="1"/>
          <p:nvPr/>
        </p:nvSpPr>
        <p:spPr>
          <a:xfrm>
            <a:off x="115261" y="4077494"/>
            <a:ext cx="4385197" cy="830997"/>
          </a:xfrm>
          <a:prstGeom prst="rect">
            <a:avLst/>
          </a:prstGeom>
          <a:noFill/>
        </p:spPr>
        <p:txBody>
          <a:bodyPr wrap="square" rtlCol="0">
            <a:spAutoFit/>
          </a:bodyPr>
          <a:lstStyle/>
          <a:p>
            <a:r>
              <a:rPr lang="ja-JP" altLang="en-US" sz="1600" dirty="0" smtClean="0">
                <a:solidFill>
                  <a:srgbClr val="FF0000"/>
                </a:solidFill>
              </a:rPr>
              <a:t>技術</a:t>
            </a:r>
            <a:r>
              <a:rPr lang="ja-JP" altLang="en-US" sz="1600" dirty="0">
                <a:solidFill>
                  <a:srgbClr val="FF0000"/>
                </a:solidFill>
              </a:rPr>
              <a:t>開発</a:t>
            </a:r>
            <a:r>
              <a:rPr lang="ja-JP" altLang="en-US" sz="1600" dirty="0" smtClean="0">
                <a:solidFill>
                  <a:srgbClr val="FF0000"/>
                </a:solidFill>
              </a:rPr>
              <a:t>の概要（新たに用いられる技術の作動原理又は作用のメカニズム等、わかりやすい図やイメージを貼り付けてください。</a:t>
            </a:r>
            <a:endParaRPr kumimoji="1" lang="ja-JP" altLang="en-US" sz="1600" dirty="0">
              <a:solidFill>
                <a:srgbClr val="FF0000"/>
              </a:solidFill>
            </a:endParaRPr>
          </a:p>
        </p:txBody>
      </p:sp>
      <p:sp>
        <p:nvSpPr>
          <p:cNvPr id="2" name="テキスト ボックス 1"/>
          <p:cNvSpPr txBox="1"/>
          <p:nvPr/>
        </p:nvSpPr>
        <p:spPr>
          <a:xfrm>
            <a:off x="142708" y="1388121"/>
            <a:ext cx="8715499" cy="1477328"/>
          </a:xfrm>
          <a:prstGeom prst="rect">
            <a:avLst/>
          </a:prstGeom>
          <a:noFill/>
        </p:spPr>
        <p:txBody>
          <a:bodyPr wrap="square" rtlCol="0">
            <a:spAutoFit/>
          </a:bodyPr>
          <a:lstStyle/>
          <a:p>
            <a:r>
              <a:rPr lang="ja-JP" altLang="en-US" dirty="0" smtClean="0">
                <a:solidFill>
                  <a:srgbClr val="FF0000"/>
                </a:solidFill>
              </a:rPr>
              <a:t>（プロジェクト概要について、以下内容をわかりやすく記載）</a:t>
            </a:r>
            <a:endParaRPr lang="en-US" altLang="ja-JP" dirty="0" smtClean="0">
              <a:solidFill>
                <a:srgbClr val="FF0000"/>
              </a:solidFill>
            </a:endParaRPr>
          </a:p>
          <a:p>
            <a:pPr marL="285750" indent="-285750">
              <a:buFont typeface="Arial" panose="020B0604020202020204" pitchFamily="34" charset="0"/>
              <a:buChar char="•"/>
            </a:pPr>
            <a:r>
              <a:rPr lang="ja-JP" altLang="en-US" dirty="0" smtClean="0">
                <a:solidFill>
                  <a:srgbClr val="FF0000"/>
                </a:solidFill>
              </a:rPr>
              <a:t>本技術開発プロジェクトの成果（商用化後）の利用者（ユーザー</a:t>
            </a:r>
            <a:r>
              <a:rPr lang="ja-JP" altLang="en-US" dirty="0">
                <a:solidFill>
                  <a:srgbClr val="FF0000"/>
                </a:solidFill>
              </a:rPr>
              <a:t>又</a:t>
            </a:r>
            <a:r>
              <a:rPr lang="ja-JP" altLang="en-US" dirty="0" smtClean="0">
                <a:solidFill>
                  <a:srgbClr val="FF0000"/>
                </a:solidFill>
              </a:rPr>
              <a:t>はクライアント）</a:t>
            </a:r>
            <a:endParaRPr lang="en-US" altLang="ja-JP" dirty="0" smtClean="0">
              <a:solidFill>
                <a:srgbClr val="FF0000"/>
              </a:solidFill>
            </a:endParaRPr>
          </a:p>
          <a:p>
            <a:pPr marL="285750" indent="-285750">
              <a:buFont typeface="Arial" panose="020B0604020202020204" pitchFamily="34" charset="0"/>
              <a:buChar char="•"/>
            </a:pPr>
            <a:r>
              <a:rPr lang="ja-JP" altLang="en-US" dirty="0" smtClean="0">
                <a:solidFill>
                  <a:srgbClr val="FF0000"/>
                </a:solidFill>
              </a:rPr>
              <a:t>上記利用者が現在抱える技術的課題及び本プロジェクトを通じて提供する解決策概要</a:t>
            </a:r>
            <a:endParaRPr lang="en-US" altLang="ja-JP" dirty="0" smtClean="0">
              <a:solidFill>
                <a:srgbClr val="FF0000"/>
              </a:solidFill>
            </a:endParaRPr>
          </a:p>
          <a:p>
            <a:pPr marL="285750" indent="-285750">
              <a:buFont typeface="Arial" panose="020B0604020202020204" pitchFamily="34" charset="0"/>
              <a:buChar char="•"/>
            </a:pPr>
            <a:r>
              <a:rPr kumimoji="1" lang="ja-JP" altLang="en-US" dirty="0" smtClean="0">
                <a:solidFill>
                  <a:srgbClr val="FF0000"/>
                </a:solidFill>
              </a:rPr>
              <a:t>成果の概要（これまでの開発状況）及び</a:t>
            </a:r>
            <a:r>
              <a:rPr kumimoji="1" lang="en-US" altLang="ja-JP" dirty="0" smtClean="0">
                <a:solidFill>
                  <a:srgbClr val="FF0000"/>
                </a:solidFill>
              </a:rPr>
              <a:t>2025</a:t>
            </a:r>
            <a:r>
              <a:rPr kumimoji="1" lang="ja-JP" altLang="en-US" dirty="0" smtClean="0">
                <a:solidFill>
                  <a:srgbClr val="FF0000"/>
                </a:solidFill>
              </a:rPr>
              <a:t>年度の計画（概要）</a:t>
            </a:r>
            <a:endParaRPr kumimoji="1" lang="en-US" altLang="ja-JP" dirty="0" smtClean="0">
              <a:solidFill>
                <a:srgbClr val="FF0000"/>
              </a:solidFill>
            </a:endParaRPr>
          </a:p>
          <a:p>
            <a:pPr marL="285750" indent="-285750">
              <a:buFont typeface="Arial" panose="020B0604020202020204" pitchFamily="34" charset="0"/>
              <a:buChar char="•"/>
            </a:pPr>
            <a:r>
              <a:rPr kumimoji="1" lang="ja-JP" altLang="en-US" dirty="0" smtClean="0">
                <a:solidFill>
                  <a:srgbClr val="FF0000"/>
                </a:solidFill>
              </a:rPr>
              <a:t>現時点における商用化の目途及び時期</a:t>
            </a:r>
            <a:endParaRPr kumimoji="1" lang="ja-JP" altLang="en-US" dirty="0">
              <a:solidFill>
                <a:srgbClr val="FF0000"/>
              </a:solidFill>
            </a:endParaRPr>
          </a:p>
        </p:txBody>
      </p:sp>
      <p:sp>
        <p:nvSpPr>
          <p:cNvPr id="18" name="正方形/長方形 17">
            <a:extLst>
              <a:ext uri="{FF2B5EF4-FFF2-40B4-BE49-F238E27FC236}">
                <a16:creationId xmlns:a16="http://schemas.microsoft.com/office/drawing/2014/main" id="{DA915528-AF42-4AE2-81B6-D03315BA4CC3}"/>
              </a:ext>
            </a:extLst>
          </p:cNvPr>
          <p:cNvSpPr/>
          <p:nvPr/>
        </p:nvSpPr>
        <p:spPr>
          <a:xfrm>
            <a:off x="4551388" y="3756841"/>
            <a:ext cx="2509520" cy="35810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事業者</a:t>
            </a:r>
            <a:endParaRPr kumimoji="1" lang="en-US" altLang="ja-JP"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38451042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12954</TotalTime>
  <Words>263</Words>
  <Application>Microsoft Office PowerPoint</Application>
  <PresentationFormat>画面に合わせる (4:3)</PresentationFormat>
  <Paragraphs>24</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Meiryo UI</vt:lpstr>
      <vt:lpstr>ＭＳ Ｐゴシック</vt:lpstr>
      <vt:lpstr>メイリオ</vt:lpstr>
      <vt:lpstr>游ゴシック</vt:lpstr>
      <vt:lpstr>Arial</vt:lpstr>
      <vt:lpstr>Calibri</vt:lpstr>
      <vt:lpstr>Calibri Light</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海でつながるプロジェクト　２０１６年度の展開</dc:title>
  <dc:creator>Toru Aoki</dc:creator>
  <cp:lastModifiedBy>Administrator</cp:lastModifiedBy>
  <cp:revision>775</cp:revision>
  <cp:lastPrinted>2020-03-26T07:32:11Z</cp:lastPrinted>
  <dcterms:created xsi:type="dcterms:W3CDTF">2016-02-05T01:21:37Z</dcterms:created>
  <dcterms:modified xsi:type="dcterms:W3CDTF">2024-10-29T07:20:59Z</dcterms:modified>
</cp:coreProperties>
</file>